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4"/>
  </p:notesMasterIdLst>
  <p:handoutMasterIdLst>
    <p:handoutMasterId r:id="rId6"/>
  </p:handoutMasterIdLst>
  <p:sldIdLst>
    <p:sldId id="256" r:id="rId3"/>
    <p:sldId id="257" r:id="rId5"/>
  </p:sldIdLst>
  <p:sldSz cx="9144000" cy="6858000" type="screen4x3"/>
  <p:notesSz cx="6858000" cy="9144000"/>
  <p:embeddedFontLst>
    <p:embeddedFont>
      <p:font typeface="方正粗黑宋简体" panose="02000000000000000000" charset="-122"/>
      <p:regular r:id="rId10"/>
    </p:embeddedFont>
    <p:embeddedFont>
      <p:font typeface="Consolas" panose="020B0609020204030204" charset="0"/>
      <p:regular r:id="rId11"/>
      <p:bold r:id="rId12"/>
      <p:italic r:id="rId13"/>
      <p:boldItalic r:id="rId14"/>
    </p:embeddedFont>
    <p:embeddedFont>
      <p:font typeface="汉仪雅酷黑简" panose="00020600040101010101" charset="-122"/>
      <p:regular r:id="rId15"/>
    </p:embeddedFont>
    <p:embeddedFont>
      <p:font typeface="Calibri" panose="020F0502020204030204" charset="0"/>
      <p:regular r:id="rId16"/>
      <p:bold r:id="rId17"/>
      <p:italic r:id="rId18"/>
      <p:boldItalic r:id="rId19"/>
    </p:embeddedFont>
    <p:embeddedFont>
      <p:font typeface="锐字真言体免费商用" panose="02010600030101010101" charset="-122"/>
      <p:regular r:id="rId20"/>
    </p:embeddedFont>
  </p:embeddedFontLst>
  <p:defaultTextStyle>
    <a:defPPr>
      <a:defRPr lang="zh-CN"/>
    </a:defPPr>
    <a:lvl1pPr marL="0" lvl="0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lvl="1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lvl="2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lvl="3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lvl="4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lvl="5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lvl="6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lvl="7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lvl="8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9450D"/>
    <a:srgbClr val="89A4A7"/>
    <a:srgbClr val="BBE0E3"/>
    <a:srgbClr val="C94E0E"/>
    <a:srgbClr val="F7894A"/>
    <a:srgbClr val="D4D4D4"/>
    <a:srgbClr val="757575"/>
    <a:srgbClr val="F7A000"/>
    <a:srgbClr val="FFD800"/>
    <a:srgbClr val="9C70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howGuides="1">
      <p:cViewPr varScale="1">
        <p:scale>
          <a:sx n="69" d="100"/>
          <a:sy n="69" d="100"/>
        </p:scale>
        <p:origin x="-138" y="-102"/>
      </p:cViewPr>
      <p:guideLst>
        <p:guide orient="horz" pos="2205"/>
        <p:guide pos="2831"/>
      </p:guideLst>
    </p:cSldViewPr>
  </p:slide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tableStyles" Target="tableStyles.xml"/><Relationship Id="rId8" Type="http://schemas.openxmlformats.org/officeDocument/2006/relationships/viewProps" Target="viewProps.xml"/><Relationship Id="rId7" Type="http://schemas.openxmlformats.org/officeDocument/2006/relationships/presProps" Target="presProps.xml"/><Relationship Id="rId6" Type="http://schemas.openxmlformats.org/officeDocument/2006/relationships/handoutMaster" Target="handoutMasters/handoutMaster1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0" Type="http://schemas.openxmlformats.org/officeDocument/2006/relationships/font" Target="fonts/font11.fntdata"/><Relationship Id="rId2" Type="http://schemas.openxmlformats.org/officeDocument/2006/relationships/theme" Target="theme/theme1.xml"/><Relationship Id="rId19" Type="http://schemas.openxmlformats.org/officeDocument/2006/relationships/font" Target="fonts/font10.fntdata"/><Relationship Id="rId18" Type="http://schemas.openxmlformats.org/officeDocument/2006/relationships/font" Target="fonts/font9.fntdata"/><Relationship Id="rId17" Type="http://schemas.openxmlformats.org/officeDocument/2006/relationships/font" Target="fonts/font8.fntdata"/><Relationship Id="rId16" Type="http://schemas.openxmlformats.org/officeDocument/2006/relationships/font" Target="fonts/font7.fntdata"/><Relationship Id="rId15" Type="http://schemas.openxmlformats.org/officeDocument/2006/relationships/font" Target="fonts/font6.fntdata"/><Relationship Id="rId14" Type="http://schemas.openxmlformats.org/officeDocument/2006/relationships/font" Target="fonts/font5.fntdata"/><Relationship Id="rId13" Type="http://schemas.openxmlformats.org/officeDocument/2006/relationships/font" Target="fonts/font4.fntdata"/><Relationship Id="rId12" Type="http://schemas.openxmlformats.org/officeDocument/2006/relationships/font" Target="fonts/font3.fntdata"/><Relationship Id="rId11" Type="http://schemas.openxmlformats.org/officeDocument/2006/relationships/font" Target="fonts/font2.fntdata"/><Relationship Id="rId10" Type="http://schemas.openxmlformats.org/officeDocument/2006/relationships/font" Target="fonts/font1.fntdata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5293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2504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4296" y="1600200"/>
            <a:ext cx="4032504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100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标题 1025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27" name="文本占位符 1026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1028" name="日期占位符 1027"/>
          <p:cNvSpPr>
            <a:spLocks noGrp="1"/>
          </p:cNvSpPr>
          <p:nvPr>
            <p:ph type="dt" sz="half" idx="2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z="1400"/>
            </a:lvl1pPr>
          </a:lstStyle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1029" name="页脚占位符 1028"/>
          <p:cNvSpPr>
            <a:spLocks noGrp="1"/>
          </p:cNvSpPr>
          <p:nvPr>
            <p:ph type="ftr" sz="quarter" idx="3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ctr">
              <a:defRPr sz="1400"/>
            </a:lvl1pPr>
          </a:lstStyle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1030" name="灯片编号占位符 1029"/>
          <p:cNvSpPr>
            <a:spLocks noGrp="1"/>
          </p:cNvSpPr>
          <p:nvPr>
            <p:ph type="sldNum" sz="quarter" idx="4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>
              <a:defRPr sz="1400"/>
            </a:lvl1pPr>
          </a:lstStyle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marL="0" lvl="0" indent="0" algn="ctr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3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0" name="组合 19"/>
          <p:cNvGrpSpPr/>
          <p:nvPr/>
        </p:nvGrpSpPr>
        <p:grpSpPr>
          <a:xfrm>
            <a:off x="1583055" y="1441450"/>
            <a:ext cx="4711065" cy="3985895"/>
            <a:chOff x="3911" y="-73"/>
            <a:chExt cx="7419" cy="6277"/>
          </a:xfrm>
        </p:grpSpPr>
        <p:sp>
          <p:nvSpPr>
            <p:cNvPr id="18" name="圆角矩形 17"/>
            <p:cNvSpPr/>
            <p:nvPr/>
          </p:nvSpPr>
          <p:spPr>
            <a:xfrm>
              <a:off x="3968" y="2334"/>
              <a:ext cx="6464" cy="908"/>
            </a:xfrm>
            <a:prstGeom prst="roundRect">
              <a:avLst>
                <a:gd name="adj" fmla="val 50000"/>
              </a:avLst>
            </a:prstGeom>
            <a:effectLst>
              <a:outerShdw blurRad="101600" dist="50800" dir="5400000" sx="102000" sy="102000" algn="ctr" rotWithShape="0">
                <a:srgbClr val="BBE0E3">
                  <a:alpha val="10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7" name="圆角矩形 16"/>
            <p:cNvSpPr/>
            <p:nvPr/>
          </p:nvSpPr>
          <p:spPr>
            <a:xfrm>
              <a:off x="3942" y="1431"/>
              <a:ext cx="6464" cy="908"/>
            </a:xfrm>
            <a:prstGeom prst="roundRect">
              <a:avLst>
                <a:gd name="adj" fmla="val 50000"/>
              </a:avLst>
            </a:prstGeom>
            <a:effectLst>
              <a:outerShdw blurRad="101600" dist="50800" dir="5400000" sx="102000" sy="102000" algn="ctr" rotWithShape="0">
                <a:srgbClr val="BBE0E3">
                  <a:alpha val="10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2" name="圆角矩形 11"/>
            <p:cNvSpPr/>
            <p:nvPr/>
          </p:nvSpPr>
          <p:spPr>
            <a:xfrm>
              <a:off x="3968" y="3245"/>
              <a:ext cx="7363" cy="926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007BD3"/>
                </a:gs>
                <a:gs pos="100000">
                  <a:srgbClr val="034373"/>
                </a:gs>
              </a:gsLst>
              <a:lin ang="0" scaled="0"/>
            </a:gradFill>
            <a:effectLst>
              <a:outerShdw blurRad="101600" dist="50800" dir="5400000" sx="102000" sy="102000" algn="ctr" rotWithShape="0">
                <a:srgbClr val="BBE0E3">
                  <a:alpha val="10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" name="圆角矩形 7"/>
            <p:cNvSpPr/>
            <p:nvPr/>
          </p:nvSpPr>
          <p:spPr>
            <a:xfrm>
              <a:off x="3968" y="2338"/>
              <a:ext cx="7363" cy="908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7894A"/>
                </a:gs>
                <a:gs pos="100000">
                  <a:srgbClr val="C94E0E"/>
                </a:gs>
              </a:gsLst>
              <a:lin ang="0" scaled="0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" name="圆角矩形 1"/>
            <p:cNvSpPr/>
            <p:nvPr/>
          </p:nvSpPr>
          <p:spPr>
            <a:xfrm>
              <a:off x="3968" y="1432"/>
              <a:ext cx="7362" cy="908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D4D4D4"/>
                </a:gs>
                <a:gs pos="100000">
                  <a:srgbClr val="757575"/>
                </a:gs>
              </a:gsLst>
              <a:lin ang="0" scaled="0"/>
            </a:gradFill>
            <a:effectLst>
              <a:outerShdw blurRad="50800" dist="50800" dir="5400000" sx="1000" sy="1000" algn="ctr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" name="圆角矩形 6"/>
            <p:cNvSpPr/>
            <p:nvPr/>
          </p:nvSpPr>
          <p:spPr>
            <a:xfrm>
              <a:off x="3968" y="524"/>
              <a:ext cx="7363" cy="908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FD800"/>
                </a:gs>
                <a:gs pos="100000">
                  <a:srgbClr val="F7A000"/>
                </a:gs>
              </a:gsLst>
              <a:lin ang="0" scaled="0"/>
            </a:gradFill>
            <a:ln w="6350"/>
            <a:effectLst>
              <a:outerShdw blurRad="101600" dist="50800" dir="5400000" sx="102000" sy="102000" algn="ctr" rotWithShape="0">
                <a:srgbClr val="BBE0E3">
                  <a:alpha val="10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1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  <a:lum bright="6000" contrast="18000"/>
            </a:blip>
            <a:stretch>
              <a:fillRect/>
            </a:stretch>
          </p:blipFill>
          <p:spPr>
            <a:xfrm>
              <a:off x="4251" y="742"/>
              <a:ext cx="460" cy="472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4229" y="1657"/>
              <a:ext cx="504" cy="472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4219" y="2572"/>
              <a:ext cx="492" cy="472"/>
            </a:xfrm>
            <a:prstGeom prst="rect">
              <a:avLst/>
            </a:prstGeom>
          </p:spPr>
        </p:pic>
        <p:sp>
          <p:nvSpPr>
            <p:cNvPr id="11" name="圆角矩形 10"/>
            <p:cNvSpPr/>
            <p:nvPr/>
          </p:nvSpPr>
          <p:spPr>
            <a:xfrm>
              <a:off x="3968" y="4184"/>
              <a:ext cx="7363" cy="908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012D86"/>
                </a:gs>
                <a:gs pos="100000">
                  <a:srgbClr val="0E2557"/>
                </a:gs>
              </a:gsLst>
              <a:lin scaled="0"/>
            </a:gradFill>
            <a:effectLst>
              <a:outerShdw blurRad="101600" dist="50800" dir="5400000" sx="102000" sy="102000" algn="ctr" rotWithShape="0">
                <a:srgbClr val="BBE0E3">
                  <a:alpha val="10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3942" y="3447"/>
              <a:ext cx="1218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b="1">
                  <a:ln w="6600">
                    <a:solidFill>
                      <a:schemeClr val="accent2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dist="38100" dir="2700000" algn="tl" rotWithShape="0">
                      <a:schemeClr val="accent2"/>
                    </a:outerShdw>
                  </a:effectLst>
                  <a:latin typeface="方正粗黑宋简体" panose="02000000000000000000" charset="-122"/>
                  <a:ea typeface="方正粗黑宋简体" panose="02000000000000000000" charset="-122"/>
                </a:rPr>
                <a:t>No.</a:t>
              </a:r>
              <a:r>
                <a:rPr lang="en-US" altLang="zh-CN" sz="1400" b="1">
                  <a:ln w="6600">
                    <a:solidFill>
                      <a:schemeClr val="accent2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dist="38100" dir="2700000" algn="tl" rotWithShape="0">
                      <a:schemeClr val="accent2"/>
                    </a:outerShdw>
                  </a:effectLst>
                  <a:latin typeface="Consolas" panose="020B0609020204030204" charset="0"/>
                  <a:ea typeface="方正粗黑宋简体" panose="02000000000000000000" charset="-122"/>
                  <a:cs typeface="Consolas" panose="020B0609020204030204" charset="0"/>
                </a:rPr>
                <a:t>4</a:t>
              </a:r>
              <a:endParaRPr lang="en-US" altLang="zh-CN" sz="1400" b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Consolas" panose="020B0609020204030204" charset="0"/>
                <a:ea typeface="方正粗黑宋简体" panose="02000000000000000000" charset="-122"/>
                <a:cs typeface="Consolas" panose="020B0609020204030204" charset="0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3942" y="4370"/>
              <a:ext cx="1218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b="1">
                  <a:ln w="6600">
                    <a:solidFill>
                      <a:schemeClr val="accent2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dist="38100" dir="2700000" algn="tl" rotWithShape="0">
                      <a:schemeClr val="accent2"/>
                    </a:outerShdw>
                  </a:effectLst>
                  <a:latin typeface="方正粗黑宋简体" panose="02000000000000000000" charset="-122"/>
                  <a:ea typeface="方正粗黑宋简体" panose="02000000000000000000" charset="-122"/>
                  <a:cs typeface="Consolas" panose="020B0609020204030204" charset="0"/>
                </a:rPr>
                <a:t>No.</a:t>
              </a:r>
              <a:r>
                <a:rPr lang="en-US" altLang="zh-CN" sz="1400" b="1">
                  <a:ln w="6600">
                    <a:solidFill>
                      <a:schemeClr val="accent2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dist="38100" dir="2700000" algn="tl" rotWithShape="0">
                      <a:schemeClr val="accent2"/>
                    </a:outerShdw>
                  </a:effectLst>
                  <a:latin typeface="Consolas" panose="020B0609020204030204" charset="0"/>
                  <a:ea typeface="方正粗黑宋简体" panose="02000000000000000000" charset="-122"/>
                  <a:cs typeface="Consolas" panose="020B0609020204030204" charset="0"/>
                </a:rPr>
                <a:t>5</a:t>
              </a:r>
              <a:endParaRPr lang="en-US" altLang="zh-CN" sz="1400" b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Consolas" panose="020B0609020204030204" charset="0"/>
                <a:ea typeface="方正粗黑宋简体" panose="02000000000000000000" charset="-122"/>
                <a:cs typeface="Consolas" panose="020B0609020204030204" charset="0"/>
              </a:endParaRPr>
            </a:p>
          </p:txBody>
        </p:sp>
        <p:sp>
          <p:nvSpPr>
            <p:cNvPr id="15" name="圆角矩形 14"/>
            <p:cNvSpPr/>
            <p:nvPr/>
          </p:nvSpPr>
          <p:spPr>
            <a:xfrm>
              <a:off x="3968" y="5324"/>
              <a:ext cx="7319" cy="881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BBE0E3"/>
                </a:gs>
                <a:gs pos="100000">
                  <a:srgbClr val="89A4A7"/>
                </a:gs>
              </a:gsLst>
              <a:lin ang="0" scaled="0"/>
            </a:gradFill>
            <a:ln w="12700">
              <a:solidFill>
                <a:srgbClr val="89A4A7"/>
              </a:solidFill>
            </a:ln>
            <a:effectLst>
              <a:outerShdw blurRad="101600" dist="50800" dir="5400000" sx="102000" sy="102000" algn="ctr" rotWithShape="0">
                <a:srgbClr val="BBE0E3">
                  <a:alpha val="10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1" name="同侧圆角矩形 20"/>
            <p:cNvSpPr/>
            <p:nvPr/>
          </p:nvSpPr>
          <p:spPr>
            <a:xfrm rot="10800000">
              <a:off x="3911" y="-25"/>
              <a:ext cx="7377" cy="549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100000">
                  <a:srgbClr val="F9F8CA"/>
                </a:gs>
                <a:gs pos="46000">
                  <a:srgbClr val="92D050"/>
                </a:gs>
                <a:gs pos="8000">
                  <a:srgbClr val="4EAADD"/>
                </a:gs>
              </a:gsLst>
              <a:lin scaled="1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cxnSp>
          <p:nvCxnSpPr>
            <p:cNvPr id="23" name="直接连接符 22"/>
            <p:cNvCxnSpPr/>
            <p:nvPr/>
          </p:nvCxnSpPr>
          <p:spPr>
            <a:xfrm>
              <a:off x="4022" y="5173"/>
              <a:ext cx="7259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文本框 2" descr="7b0a20202020227461726765744d6f64756c65223a202270726f636573734f6e6c696e65466f6e7473220a7d0a"/>
            <p:cNvSpPr txBox="1"/>
            <p:nvPr/>
          </p:nvSpPr>
          <p:spPr>
            <a:xfrm>
              <a:off x="3942" y="-73"/>
              <a:ext cx="7318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>
                  <a:latin typeface="汉仪雅酷黑简" panose="00020600040101010101" charset="-122"/>
                  <a:ea typeface="汉仪雅酷黑简" panose="00020600040101010101" charset="-122"/>
                  <a:cs typeface="汉仪雅酷黑简" panose="00020600040101010101" charset="-122"/>
                  <a:sym typeface="汉仪雅酷黑简" panose="00020600040101010101" charset="-122"/>
                </a:rPr>
                <a:t>排名</a:t>
              </a:r>
              <a:r>
                <a:rPr lang="en-US" altLang="zh-CN">
                  <a:latin typeface="汉仪雅酷黑简" panose="00020600040101010101" charset="-122"/>
                  <a:ea typeface="汉仪雅酷黑简" panose="00020600040101010101" charset="-122"/>
                  <a:cs typeface="汉仪雅酷黑简" panose="00020600040101010101" charset="-122"/>
                  <a:sym typeface="汉仪雅酷黑简" panose="00020600040101010101" charset="-122"/>
                </a:rPr>
                <a:t>       </a:t>
              </a:r>
              <a:r>
                <a:rPr lang="zh-CN" altLang="en-US">
                  <a:latin typeface="汉仪雅酷黑简" panose="00020600040101010101" charset="-122"/>
                  <a:ea typeface="汉仪雅酷黑简" panose="00020600040101010101" charset="-122"/>
                  <a:cs typeface="汉仪雅酷黑简" panose="00020600040101010101" charset="-122"/>
                  <a:sym typeface="汉仪雅酷黑简" panose="00020600040101010101" charset="-122"/>
                </a:rPr>
                <a:t>名称</a:t>
              </a:r>
              <a:r>
                <a:rPr lang="en-US" altLang="zh-CN">
                  <a:latin typeface="汉仪雅酷黑简" panose="00020600040101010101" charset="-122"/>
                  <a:ea typeface="汉仪雅酷黑简" panose="00020600040101010101" charset="-122"/>
                  <a:cs typeface="汉仪雅酷黑简" panose="00020600040101010101" charset="-122"/>
                  <a:sym typeface="汉仪雅酷黑简" panose="00020600040101010101" charset="-122"/>
                </a:rPr>
                <a:t>       </a:t>
              </a:r>
              <a:r>
                <a:rPr lang="zh-CN" altLang="en-US">
                  <a:latin typeface="汉仪雅酷黑简" panose="00020600040101010101" charset="-122"/>
                  <a:ea typeface="汉仪雅酷黑简" panose="00020600040101010101" charset="-122"/>
                  <a:cs typeface="汉仪雅酷黑简" panose="00020600040101010101" charset="-122"/>
                  <a:sym typeface="汉仪雅酷黑简" panose="00020600040101010101" charset="-122"/>
                </a:rPr>
                <a:t>得分</a:t>
              </a:r>
              <a:r>
                <a:rPr lang="en-US" altLang="zh-CN">
                  <a:latin typeface="汉仪雅酷黑简" panose="00020600040101010101" charset="-122"/>
                  <a:ea typeface="汉仪雅酷黑简" panose="00020600040101010101" charset="-122"/>
                  <a:cs typeface="汉仪雅酷黑简" panose="00020600040101010101" charset="-122"/>
                  <a:sym typeface="汉仪雅酷黑简" panose="00020600040101010101" charset="-122"/>
                </a:rPr>
                <a:t>       </a:t>
              </a:r>
              <a:r>
                <a:rPr lang="zh-CN" altLang="en-US">
                  <a:latin typeface="汉仪雅酷黑简" panose="00020600040101010101" charset="-122"/>
                  <a:ea typeface="汉仪雅酷黑简" panose="00020600040101010101" charset="-122"/>
                  <a:cs typeface="汉仪雅酷黑简" panose="00020600040101010101" charset="-122"/>
                  <a:sym typeface="汉仪雅酷黑简" panose="00020600040101010101" charset="-122"/>
                </a:rPr>
                <a:t>长度</a:t>
              </a:r>
              <a:r>
                <a:rPr lang="en-US" altLang="zh-CN">
                  <a:latin typeface="汉仪雅酷黑简" panose="00020600040101010101" charset="-122"/>
                  <a:ea typeface="汉仪雅酷黑简" panose="00020600040101010101" charset="-122"/>
                  <a:cs typeface="汉仪雅酷黑简" panose="00020600040101010101" charset="-122"/>
                  <a:sym typeface="汉仪雅酷黑简" panose="00020600040101010101" charset="-122"/>
                </a:rPr>
                <a:t>       </a:t>
              </a:r>
              <a:r>
                <a:rPr lang="zh-CN" altLang="en-US">
                  <a:latin typeface="汉仪雅酷黑简" panose="00020600040101010101" charset="-122"/>
                  <a:ea typeface="汉仪雅酷黑简" panose="00020600040101010101" charset="-122"/>
                  <a:cs typeface="汉仪雅酷黑简" panose="00020600040101010101" charset="-122"/>
                  <a:sym typeface="汉仪雅酷黑简" panose="00020600040101010101" charset="-122"/>
                </a:rPr>
                <a:t>击杀</a:t>
              </a:r>
              <a:endParaRPr lang="zh-CN" altLang="en-US">
                <a:latin typeface="汉仪雅酷黑简" panose="00020600040101010101" charset="-122"/>
                <a:ea typeface="汉仪雅酷黑简" panose="00020600040101010101" charset="-122"/>
                <a:cs typeface="汉仪雅酷黑简" panose="00020600040101010101" charset="-122"/>
                <a:sym typeface="汉仪雅酷黑简" panose="00020600040101010101" charset="-122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7" name="组合 6"/>
          <p:cNvGrpSpPr/>
          <p:nvPr/>
        </p:nvGrpSpPr>
        <p:grpSpPr>
          <a:xfrm>
            <a:off x="1619250" y="1002030"/>
            <a:ext cx="4248150" cy="2354580"/>
            <a:chOff x="2550" y="1578"/>
            <a:chExt cx="6690" cy="3708"/>
          </a:xfrm>
        </p:grpSpPr>
        <p:sp>
          <p:nvSpPr>
            <p:cNvPr id="4" name="圆角矩形 3"/>
            <p:cNvSpPr/>
            <p:nvPr/>
          </p:nvSpPr>
          <p:spPr>
            <a:xfrm>
              <a:off x="2550" y="1884"/>
              <a:ext cx="6691" cy="3402"/>
            </a:xfrm>
            <a:prstGeom prst="roundRect">
              <a:avLst>
                <a:gd name="adj" fmla="val 11199"/>
              </a:avLst>
            </a:prstGeom>
            <a:gradFill>
              <a:gsLst>
                <a:gs pos="0">
                  <a:srgbClr val="FFC000"/>
                </a:gs>
                <a:gs pos="100000">
                  <a:srgbClr val="F7894A"/>
                </a:gs>
              </a:gsLst>
              <a:lin ang="5400000" scaled="0"/>
            </a:gradFill>
            <a:ln w="57150" cap="sq">
              <a:gradFill>
                <a:gsLst>
                  <a:gs pos="21000">
                    <a:srgbClr val="F7894A"/>
                  </a:gs>
                  <a:gs pos="48000">
                    <a:srgbClr val="00B050">
                      <a:alpha val="24000"/>
                      <a:lumMod val="89000"/>
                      <a:lumOff val="11000"/>
                    </a:srgbClr>
                  </a:gs>
                  <a:gs pos="100000">
                    <a:srgbClr val="C94E0E"/>
                  </a:gs>
                </a:gsLst>
                <a:lin ang="5400000" scaled="1"/>
              </a:gradFill>
              <a:prstDash val="solid"/>
              <a:round/>
            </a:ln>
            <a:effectLst>
              <a:outerShdw blurRad="304800" dist="165100" dir="5400000" algn="ctr" rotWithShape="0">
                <a:srgbClr val="B9450D">
                  <a:alpha val="92000"/>
                </a:srgbClr>
              </a:outerShdw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powder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2656" y="1578"/>
              <a:ext cx="4206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2400" b="1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chemeClr val="tx1"/>
                  </a:solidFill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  <a:latin typeface="锐字真言体免费商用" panose="02010600030101010101" charset="-122"/>
                  <a:ea typeface="锐字真言体免费商用" panose="02010600030101010101" charset="-122"/>
                </a:rPr>
                <a:t>·</a:t>
              </a:r>
              <a:r>
                <a:rPr lang="zh-CN" altLang="en-US" sz="2400" b="1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chemeClr val="tx1"/>
                  </a:solidFill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  <a:latin typeface="锐字真言体免费商用" panose="02010600030101010101" charset="-122"/>
                  <a:ea typeface="锐字真言体免费商用" panose="02010600030101010101" charset="-122"/>
                </a:rPr>
                <a:t>消息框</a:t>
              </a:r>
              <a:endParaRPr lang="zh-CN" altLang="en-US" sz="2400" b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锐字真言体免费商用" panose="02010600030101010101" charset="-122"/>
                <a:ea typeface="锐字真言体免费商用" panose="02010600030101010101" charset="-122"/>
              </a:endParaRPr>
            </a:p>
          </p:txBody>
        </p:sp>
      </p:grpSp>
      <p:pic>
        <p:nvPicPr>
          <p:cNvPr id="8" name="图片 7" descr="MessageBox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91865" y="2708910"/>
            <a:ext cx="4822190" cy="281051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默认设计模板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9EDEE"/>
      </a:accent5>
      <a:accent6>
        <a:srgbClr val="2D2D89"/>
      </a:accent6>
      <a:hlink>
        <a:srgbClr val="009999"/>
      </a:hlink>
      <a:folHlink>
        <a:srgbClr val="99CC00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9EDEE"/>
        </a:accent5>
        <a:accent6>
          <a:srgbClr val="2D2D89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4"/>
        </a:accent5>
        <a:accent6>
          <a:srgbClr val="E5895B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7B7E5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BFAF7"/>
        </a:accent3>
        <a:accent4>
          <a:srgbClr val="000000"/>
        </a:accent4>
        <a:accent5>
          <a:srgbClr val="FFFFFF"/>
        </a:accent5>
        <a:accent6>
          <a:srgbClr val="7EB1E5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7B7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8080"/>
        </a:lt1>
        <a:dk2>
          <a:srgbClr val="FFFF99"/>
        </a:dk2>
        <a:lt2>
          <a:srgbClr val="005A58"/>
        </a:lt2>
        <a:accent1>
          <a:srgbClr val="006462"/>
        </a:accent1>
        <a:accent2>
          <a:srgbClr val="6D6FC7"/>
        </a:accent2>
        <a:accent3>
          <a:srgbClr val="AAC1C1"/>
        </a:accent3>
        <a:accent4>
          <a:srgbClr val="DCDCDC"/>
        </a:accent4>
        <a:accent5>
          <a:srgbClr val="AAB8B8"/>
        </a:accent5>
        <a:accent6>
          <a:srgbClr val="6163B2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800000"/>
        </a:lt1>
        <a:dk2>
          <a:srgbClr val="DFD293"/>
        </a:dk2>
        <a:lt2>
          <a:srgbClr val="5C1F00"/>
        </a:lt2>
        <a:accent1>
          <a:srgbClr val="CC3300"/>
        </a:accent1>
        <a:accent2>
          <a:srgbClr val="BE7960"/>
        </a:accent2>
        <a:accent3>
          <a:srgbClr val="C1AAAA"/>
        </a:accent3>
        <a:accent4>
          <a:srgbClr val="DCDCDC"/>
        </a:accent4>
        <a:accent5>
          <a:srgbClr val="E2ADAA"/>
        </a:accent5>
        <a:accent6>
          <a:srgbClr val="AA6C55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CCFFFF"/>
        </a:dk2>
        <a:lt2>
          <a:srgbClr val="003366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CDCDC"/>
        </a:accent4>
        <a:accent5>
          <a:srgbClr val="ADB9E2"/>
        </a:accent5>
        <a:accent6>
          <a:srgbClr val="009D0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00"/>
        </a:lt1>
        <a:dk2>
          <a:srgbClr val="E3EBF1"/>
        </a:dk2>
        <a:lt2>
          <a:srgbClr val="336699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CDCDC"/>
        </a:accent4>
        <a:accent5>
          <a:srgbClr val="AAADCA"/>
        </a:accent5>
        <a:accent6>
          <a:srgbClr val="3E7B43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86B5D"/>
        </a:lt1>
        <a:dk2>
          <a:srgbClr val="D1D1CB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CDCDC"/>
        </a:accent4>
        <a:accent5>
          <a:srgbClr val="C7C7C1"/>
        </a:accent5>
        <a:accent6>
          <a:srgbClr val="728D96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66699"/>
        </a:lt1>
        <a:dk2>
          <a:srgbClr val="FFFFFF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B9B9CA"/>
        </a:accent3>
        <a:accent4>
          <a:srgbClr val="DCDCDC"/>
        </a:accent4>
        <a:accent5>
          <a:srgbClr val="B7B5BF"/>
        </a:accent5>
        <a:accent6>
          <a:srgbClr val="5B5BE5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23E26"/>
        </a:lt1>
        <a:dk2>
          <a:srgbClr val="DFC08D"/>
        </a:dk2>
        <a:lt2>
          <a:srgbClr val="2D2015"/>
        </a:lt2>
        <a:accent1>
          <a:srgbClr val="8C7B70"/>
        </a:accent1>
        <a:accent2>
          <a:srgbClr val="8F5F2F"/>
        </a:accent2>
        <a:accent3>
          <a:srgbClr val="B3AFAB"/>
        </a:accent3>
        <a:accent4>
          <a:srgbClr val="DCDCDC"/>
        </a:accent4>
        <a:accent5>
          <a:srgbClr val="C5BFBC"/>
        </a:accent5>
        <a:accent6>
          <a:srgbClr val="805529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50</Words>
  <Application>WPS 演示</Application>
  <PresentationFormat/>
  <Paragraphs>8</Paragraphs>
  <Slides>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</vt:i4>
      </vt:variant>
    </vt:vector>
  </HeadingPairs>
  <TitlesOfParts>
    <vt:vector size="18" baseType="lpstr">
      <vt:lpstr>Arial</vt:lpstr>
      <vt:lpstr>宋体</vt:lpstr>
      <vt:lpstr>Wingdings</vt:lpstr>
      <vt:lpstr>方正粗黑宋简体</vt:lpstr>
      <vt:lpstr>Consolas</vt:lpstr>
      <vt:lpstr>汉仪雅酷黑简</vt:lpstr>
      <vt:lpstr>微软雅黑</vt:lpstr>
      <vt:lpstr>Arial Unicode MS</vt:lpstr>
      <vt:lpstr>Calibri</vt:lpstr>
      <vt:lpstr>锐字真言体免费商用</vt:lpstr>
      <vt:lpstr>汉仪仿宋简</vt:lpstr>
      <vt:lpstr>汉仪迪升英雄体简</vt:lpstr>
      <vt:lpstr>汉仪长宋简</vt:lpstr>
      <vt:lpstr>方正姚体</vt:lpstr>
      <vt:lpstr>华文细黑</vt:lpstr>
      <vt:lpstr>默认设计模板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zhang</dc:creator>
  <cp:lastModifiedBy>健康无价</cp:lastModifiedBy>
  <cp:revision>9</cp:revision>
  <dcterms:created xsi:type="dcterms:W3CDTF">2022-02-03T11:05:00Z</dcterms:created>
  <dcterms:modified xsi:type="dcterms:W3CDTF">2022-02-04T08:16:01Z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2052-11.1.0.11365</vt:lpwstr>
  </property>
  <property fmtid="{D5CDD505-2E9C-101B-9397-08002B2CF9AE}" pid="3" name="ICV">
    <vt:lpwstr>AF70FABEB71848008C01BB781E710790</vt:lpwstr>
  </property>
</Properties>
</file>